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62" r:id="rId6"/>
    <p:sldId id="264" r:id="rId7"/>
    <p:sldId id="260" r:id="rId8"/>
    <p:sldId id="267" r:id="rId9"/>
    <p:sldId id="259" r:id="rId10"/>
    <p:sldId id="261" r:id="rId11"/>
    <p:sldId id="263" r:id="rId12"/>
    <p:sldId id="265" r:id="rId13"/>
    <p:sldId id="266" r:id="rId14"/>
    <p:sldId id="269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ACA2F-2585-464A-AA20-57694D05359C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561CE-AA3C-42DC-946A-8D1E8997D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1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61CE-AA3C-42DC-946A-8D1E8997D2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5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6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6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3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2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1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EFAD3-098F-42BE-84F5-E0561CE2CB3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319E-037B-49A8-B9C6-061655DC1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17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legraph.co.uk/culture/culturenews/9071698/Four-in-10-children-have-never-been-to-an-art-gallery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96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Garamond LT LightCondensed" pitchFamily="2" charset="0"/>
              </a:rPr>
              <a:t>The Contemporary Art Video Game</a:t>
            </a:r>
            <a:endParaRPr lang="en-US" dirty="0">
              <a:latin typeface="Garamond LT LightCondensed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150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Garamond LT LightCondensed" pitchFamily="2" charset="0"/>
              </a:rPr>
              <a:t>By Nabil Mir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8" name="Picture 2" descr="http://41.media.tumblr.com/946ca70e8c9aec445197e57ce7e0d91d/tumblr_nfwrebgQzC1u4ww9oo3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7" y="990600"/>
            <a:ext cx="7433846" cy="3505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3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1.media.tumblr.com/cef4bf8325c71bfd182feeabbaa12523/tumblr_nfwrebgQzC1u4ww9oo2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" y="1295400"/>
            <a:ext cx="8565083" cy="4038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1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173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Will use the Oculus Rift for a virtual gallery hopping experience.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8194" name="Picture 2" descr="http://tctechcrunch2011.files.wordpress.com/2014/11/screen-shot-2014-11-15-at-2-59-16-pm1.png?w=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029450" cy="38766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45720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Grounded  </a:t>
            </a:r>
            <a:r>
              <a:rPr lang="en-US" i="1" dirty="0" err="1" smtClean="0">
                <a:latin typeface="Garamond LT LightCondensed" pitchFamily="2" charset="0"/>
              </a:rPr>
              <a:t>Vindaloop</a:t>
            </a:r>
            <a:r>
              <a:rPr lang="en-US" dirty="0" smtClean="0">
                <a:latin typeface="Garamond LT LightCondensed" pitchFamily="2" charset="0"/>
              </a:rPr>
              <a:t>, </a:t>
            </a:r>
            <a:r>
              <a:rPr lang="en-US" u="sng" dirty="0" smtClean="0">
                <a:latin typeface="Garamond LT LightCondensed" pitchFamily="2" charset="0"/>
              </a:rPr>
              <a:t>South Park</a:t>
            </a:r>
            <a:endParaRPr lang="en-US" u="sng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1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344227"/>
              </p:ext>
            </p:extLst>
          </p:nvPr>
        </p:nvGraphicFramePr>
        <p:xfrm>
          <a:off x="457200" y="1198562"/>
          <a:ext cx="8229600" cy="535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Image" r:id="rId4" imgW="11339683" imgH="7377778" progId="Photoshop.Image.13">
                  <p:embed/>
                </p:oleObj>
              </mc:Choice>
              <mc:Fallback>
                <p:oleObj name="Image" r:id="rId4" imgW="11339683" imgH="7377778" progId="Photoshop.Image.1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98562"/>
                        <a:ext cx="8229600" cy="535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7400" y="1918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Garamond LT LightCondensed" pitchFamily="2" charset="0"/>
              </a:rPr>
              <a:t>Timeline</a:t>
            </a:r>
            <a:endParaRPr lang="en-US" sz="3600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0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401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My thesis advisor is Beth Rosenberg.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11266" name="Picture 2" descr="https://www.helpkidscode.com/pub/wp-content/uploads/2013/11/people-beth-rosenberg-son-BandJtech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5376"/>
            <a:ext cx="5334000" cy="35560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abilmir.com/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510012" cy="434340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5181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aramond LT LightCondensed" pitchFamily="2" charset="0"/>
              </a:rPr>
              <a:t>Onward...</a:t>
            </a:r>
            <a:endParaRPr lang="en-US" sz="3200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54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than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57292" cy="70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66585"/>
            <a:ext cx="8229600" cy="111041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Elementary school children are my target audience, but all ages are welcome.</a:t>
            </a:r>
            <a:endParaRPr lang="en-US" dirty="0">
              <a:latin typeface="Garamond LT LightCondensed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4953000"/>
            <a:ext cx="380715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The Obliteration Room</a:t>
            </a:r>
            <a:r>
              <a:rPr lang="en-US" dirty="0" smtClean="0">
                <a:latin typeface="Garamond LT LightCondensed" pitchFamily="2" charset="0"/>
              </a:rPr>
              <a:t>, Yayoi </a:t>
            </a:r>
            <a:r>
              <a:rPr lang="en-US" dirty="0" err="1" smtClean="0">
                <a:latin typeface="Garamond LT LightCondensed" pitchFamily="2" charset="0"/>
              </a:rPr>
              <a:t>Kusama</a:t>
            </a:r>
            <a:endParaRPr lang="en-US" i="1" dirty="0">
              <a:latin typeface="Garamond LT LightCondensed" pitchFamily="2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00850" cy="4533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1037"/>
            <a:ext cx="8229600" cy="792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Many kids are not very familiar with contemporary art…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3074" name="Picture 2" descr="http://www.nabilmir.com/prethesis/art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3752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1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 LT LightCondensed" pitchFamily="2" charset="0"/>
              </a:rPr>
              <a:t>The 'culture starved' generation emerged in a study </a:t>
            </a:r>
            <a:r>
              <a:rPr lang="en-US" sz="2800" dirty="0" smtClean="0">
                <a:latin typeface="Garamond LT LightCondensed" pitchFamily="2" charset="0"/>
              </a:rPr>
              <a:t>of 2,000 </a:t>
            </a:r>
            <a:r>
              <a:rPr lang="en-US" sz="2800" dirty="0">
                <a:latin typeface="Garamond LT LightCondensed" pitchFamily="2" charset="0"/>
              </a:rPr>
              <a:t>parents of </a:t>
            </a:r>
            <a:r>
              <a:rPr lang="en-US" sz="2800" dirty="0" smtClean="0">
                <a:latin typeface="Garamond LT LightCondensed" pitchFamily="2" charset="0"/>
              </a:rPr>
              <a:t>5 to </a:t>
            </a:r>
            <a:r>
              <a:rPr lang="en-US" sz="2800" dirty="0">
                <a:latin typeface="Garamond LT LightCondensed" pitchFamily="2" charset="0"/>
              </a:rPr>
              <a:t>12 year-olds throughout the UK. </a:t>
            </a:r>
          </a:p>
          <a:p>
            <a:r>
              <a:rPr lang="en-US" sz="2800" dirty="0" smtClean="0">
                <a:latin typeface="Garamond LT LightCondensed" pitchFamily="2" charset="0"/>
              </a:rPr>
              <a:t>4 in </a:t>
            </a:r>
            <a:r>
              <a:rPr lang="en-US" sz="2800" dirty="0">
                <a:latin typeface="Garamond LT LightCondensed" pitchFamily="2" charset="0"/>
              </a:rPr>
              <a:t>10 children have never seen the inside of an art gallery, while </a:t>
            </a:r>
            <a:r>
              <a:rPr lang="en-US" sz="2800" dirty="0" smtClean="0">
                <a:latin typeface="Garamond LT LightCondensed" pitchFamily="2" charset="0"/>
              </a:rPr>
              <a:t>17% haven't </a:t>
            </a:r>
            <a:r>
              <a:rPr lang="en-US" sz="2800" dirty="0">
                <a:latin typeface="Garamond LT LightCondensed" pitchFamily="2" charset="0"/>
              </a:rPr>
              <a:t>visited a museum with their parents. </a:t>
            </a:r>
          </a:p>
          <a:p>
            <a:r>
              <a:rPr lang="en-US" sz="2800" dirty="0">
                <a:latin typeface="Garamond LT LightCondensed" pitchFamily="2" charset="0"/>
              </a:rPr>
              <a:t>The research, which was commissioned by Visit Birmingham, also revealed that a quarter of children haven't been to the theatre, while </a:t>
            </a:r>
            <a:r>
              <a:rPr lang="en-US" sz="2800" dirty="0" smtClean="0">
                <a:latin typeface="Garamond LT LightCondensed" pitchFamily="2" charset="0"/>
              </a:rPr>
              <a:t>6 in </a:t>
            </a:r>
            <a:r>
              <a:rPr lang="en-US" sz="2800" dirty="0">
                <a:latin typeface="Garamond LT LightCondensed" pitchFamily="2" charset="0"/>
              </a:rPr>
              <a:t>10 have never heard or been to a classical music concert. </a:t>
            </a:r>
          </a:p>
          <a:p>
            <a:r>
              <a:rPr lang="en-US" sz="2800" dirty="0" smtClean="0">
                <a:latin typeface="Garamond LT LightCondensed" pitchFamily="2" charset="0"/>
              </a:rPr>
              <a:t>1 in </a:t>
            </a:r>
            <a:r>
              <a:rPr lang="en-US" sz="2800" dirty="0">
                <a:latin typeface="Garamond LT LightCondensed" pitchFamily="2" charset="0"/>
              </a:rPr>
              <a:t>10 kids </a:t>
            </a:r>
            <a:r>
              <a:rPr lang="en-US" sz="2800" dirty="0" smtClean="0">
                <a:latin typeface="Garamond LT LightCondensed" pitchFamily="2" charset="0"/>
              </a:rPr>
              <a:t>hasn't </a:t>
            </a:r>
            <a:r>
              <a:rPr lang="en-US" sz="2800" dirty="0">
                <a:latin typeface="Garamond LT LightCondensed" pitchFamily="2" charset="0"/>
              </a:rPr>
              <a:t>even left their home town to visit other cultural sites in the UK. </a:t>
            </a:r>
          </a:p>
          <a:p>
            <a:endParaRPr lang="en-US" sz="2800" dirty="0">
              <a:latin typeface="Garamond LT LightCondense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867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0B0F0"/>
                </a:solidFill>
                <a:latin typeface="Garamond LT LightCondensed" pitchFamily="2" charset="0"/>
                <a:hlinkClick r:id="rId2"/>
              </a:rPr>
              <a:t>http://</a:t>
            </a:r>
            <a:r>
              <a:rPr lang="en-US" sz="1600" u="sng" dirty="0" smtClean="0">
                <a:solidFill>
                  <a:srgbClr val="00B0F0"/>
                </a:solidFill>
                <a:latin typeface="Garamond LT LightCondensed" pitchFamily="2" charset="0"/>
                <a:hlinkClick r:id="rId2"/>
              </a:rPr>
              <a:t>www.telegraph.co.uk/culture/culturenews/9071698/Four-in-10-children-have-never-been-to-an-art-gallery.htm</a:t>
            </a:r>
            <a:endParaRPr lang="en-US" sz="1600" u="sng" dirty="0" smtClean="0">
              <a:solidFill>
                <a:srgbClr val="00B0F0"/>
              </a:solidFill>
              <a:latin typeface="Garamond LT LightCondensed" pitchFamily="2" charset="0"/>
            </a:endParaRPr>
          </a:p>
          <a:p>
            <a:pPr algn="ctr"/>
            <a:r>
              <a:rPr lang="en-US" sz="1600" dirty="0" smtClean="0">
                <a:latin typeface="Garamond LT LightCondensed" pitchFamily="2" charset="0"/>
              </a:rPr>
              <a:t>February 2012</a:t>
            </a:r>
            <a:endParaRPr lang="en-US" sz="1600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7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868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How do we make contemporary art more accessible?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599"/>
            <a:ext cx="6972421" cy="40528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4800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Scary </a:t>
            </a:r>
            <a:r>
              <a:rPr lang="en-US" i="1" dirty="0" err="1" smtClean="0">
                <a:latin typeface="Garamond LT LightCondensed" pitchFamily="2" charset="0"/>
              </a:rPr>
              <a:t>Scarabee</a:t>
            </a:r>
            <a:r>
              <a:rPr lang="en-US" i="1" dirty="0" smtClean="0">
                <a:latin typeface="Garamond LT LightCondensed" pitchFamily="2" charset="0"/>
              </a:rPr>
              <a:t> </a:t>
            </a:r>
            <a:r>
              <a:rPr lang="en-US" dirty="0">
                <a:latin typeface="Garamond LT LightCondensed" pitchFamily="2" charset="0"/>
              </a:rPr>
              <a:t>,</a:t>
            </a:r>
            <a:r>
              <a:rPr lang="en-US" dirty="0" smtClean="0">
                <a:latin typeface="Garamond LT LightCondensed" pitchFamily="2" charset="0"/>
              </a:rPr>
              <a:t> Kim De </a:t>
            </a:r>
            <a:r>
              <a:rPr lang="en-US" dirty="0" err="1" smtClean="0">
                <a:latin typeface="Garamond LT LightCondensed" pitchFamily="2" charset="0"/>
              </a:rPr>
              <a:t>Molenaer</a:t>
            </a:r>
            <a:r>
              <a:rPr lang="en-US" dirty="0" smtClean="0">
                <a:latin typeface="Garamond LT LightCondensed" pitchFamily="2" charset="0"/>
              </a:rPr>
              <a:t> </a:t>
            </a:r>
            <a:endParaRPr lang="en-US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3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609600" y="5867400"/>
            <a:ext cx="815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 dirty="0">
                <a:latin typeface="Garamond LT LightCondensed" pitchFamily="2" charset="0"/>
              </a:rPr>
              <a:t>Studio Thinking: The Real Benefits of Visual Arts </a:t>
            </a:r>
            <a:r>
              <a:rPr lang="en-US" i="1" dirty="0" smtClean="0">
                <a:latin typeface="Garamond LT LightCondensed" pitchFamily="2" charset="0"/>
              </a:rPr>
              <a:t>Education </a:t>
            </a:r>
            <a:r>
              <a:rPr lang="en-US" dirty="0" smtClean="0">
                <a:latin typeface="Garamond LT LightCondensed" pitchFamily="2" charset="0"/>
              </a:rPr>
              <a:t> </a:t>
            </a:r>
            <a:r>
              <a:rPr lang="en-US" dirty="0">
                <a:latin typeface="Garamond LT LightCondensed" pitchFamily="2" charset="0"/>
              </a:rPr>
              <a:t>by Lois Hetland, Ellen Winner, Shirley Veenema, and Kimberly M. Sheridan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1157" y="5242433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Garamond LT LightCondensed" pitchFamily="2" charset="0"/>
              </a:rPr>
              <a:t>Art teaches valuable, lifelong skills.</a:t>
            </a:r>
            <a:endParaRPr lang="en-US" sz="3600" dirty="0">
              <a:latin typeface="Garamond LT LightCondensed" pitchFamily="2" charset="0"/>
            </a:endParaRPr>
          </a:p>
        </p:txBody>
      </p:sp>
      <p:pic>
        <p:nvPicPr>
          <p:cNvPr id="9218" name="Picture 2" descr="http://parsonsfinearts.files.wordpress.com/2011/02/bozhkov-14-vade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3398243" cy="4800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7643" y="3810000"/>
            <a:ext cx="277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Garamond LT LightCondensed" pitchFamily="2" charset="0"/>
              </a:rPr>
              <a:t>Darth Vader Tries to Clean the Black Sea With Brita Filter</a:t>
            </a:r>
            <a:r>
              <a:rPr lang="en-US" dirty="0" smtClean="0">
                <a:latin typeface="Garamond LT LightCondensed" pitchFamily="2" charset="0"/>
              </a:rPr>
              <a:t>,</a:t>
            </a:r>
          </a:p>
          <a:p>
            <a:pPr algn="ctr"/>
            <a:r>
              <a:rPr lang="en-US" dirty="0" smtClean="0">
                <a:latin typeface="Garamond LT LightCondensed" pitchFamily="2" charset="0"/>
              </a:rPr>
              <a:t>Daniel </a:t>
            </a:r>
            <a:r>
              <a:rPr lang="en-US" dirty="0" err="1" smtClean="0">
                <a:latin typeface="Garamond LT LightCondensed" pitchFamily="2" charset="0"/>
              </a:rPr>
              <a:t>Bozhkov</a:t>
            </a:r>
            <a:endParaRPr lang="en-US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9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1935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There is a dearth of video games that focus on art education as well…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1"/>
            <a:ext cx="3860046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9" y="324597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Mega Math Blaster, 1997</a:t>
            </a:r>
            <a:endParaRPr lang="en-US" i="1" dirty="0">
              <a:latin typeface="Garamond LT LightCondensed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860046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45693" y="196953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The Logical Journey of the </a:t>
            </a:r>
            <a:r>
              <a:rPr lang="en-US" i="1" dirty="0" err="1" smtClean="0">
                <a:latin typeface="Garamond LT LightCondensed" pitchFamily="2" charset="0"/>
              </a:rPr>
              <a:t>Zoombinis</a:t>
            </a:r>
            <a:r>
              <a:rPr lang="en-US" i="1" dirty="0" smtClean="0">
                <a:latin typeface="Garamond LT LightCondensed" pitchFamily="2" charset="0"/>
              </a:rPr>
              <a:t>, 1996</a:t>
            </a:r>
            <a:endParaRPr lang="en-US" i="1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9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1020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Garamond LT LightCondensed" pitchFamily="2" charset="0"/>
              </a:rPr>
              <a:t>These are some video games popular with children.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12290" name="Picture 2" descr="http://fc06.deviantart.net/fs71/f/2011/107/2/6/minecraft_sailor_moon_blockart_by_williefleete-d3e88j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3730625" cy="25775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1"/>
            <a:ext cx="4648200" cy="26272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://media.tumblr.com/20e0f7a8dd716ca70071d9684a6d2aac/tumblr_inline_movly34lu01qz4rg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81400"/>
            <a:ext cx="3796439" cy="21335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cdn.vams.futurenet.co.uk/thumbs/09jpDAjpxZ5dm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3886200" cy="21859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971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Garamond LT LightCondensed" pitchFamily="2" charset="0"/>
              </a:rPr>
              <a:t> </a:t>
            </a:r>
            <a:r>
              <a:rPr lang="en-US" dirty="0"/>
              <a:t>↑</a:t>
            </a:r>
            <a:r>
              <a:rPr lang="en-US" i="1" dirty="0" err="1" smtClean="0">
                <a:latin typeface="Garamond LT LightCondensed" pitchFamily="2" charset="0"/>
              </a:rPr>
              <a:t>Minecraft</a:t>
            </a:r>
            <a:r>
              <a:rPr lang="en-US" i="1" dirty="0" smtClean="0">
                <a:latin typeface="Garamond LT LightCondensed" pitchFamily="2" charset="0"/>
              </a:rPr>
              <a:t>, </a:t>
            </a:r>
            <a:r>
              <a:rPr lang="en-US" dirty="0"/>
              <a:t>↓</a:t>
            </a:r>
            <a:r>
              <a:rPr lang="en-US" i="1" dirty="0" smtClean="0">
                <a:latin typeface="Garamond LT LightCondensed" pitchFamily="2" charset="0"/>
              </a:rPr>
              <a:t>Super </a:t>
            </a:r>
            <a:r>
              <a:rPr lang="en-US" i="1" dirty="0" smtClean="0">
                <a:latin typeface="Garamond LT LightCondensed" pitchFamily="2" charset="0"/>
              </a:rPr>
              <a:t>Smash Bros Series</a:t>
            </a:r>
            <a:endParaRPr lang="en-US" i="1" dirty="0">
              <a:latin typeface="Garamond LT LightCondensed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727" y="2971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↑</a:t>
            </a:r>
            <a:r>
              <a:rPr lang="en-US" i="1" dirty="0" smtClean="0">
                <a:latin typeface="Garamond LT LightCondensed" pitchFamily="2" charset="0"/>
              </a:rPr>
              <a:t>Five </a:t>
            </a:r>
            <a:r>
              <a:rPr lang="en-US" i="1" dirty="0" smtClean="0">
                <a:latin typeface="Garamond LT LightCondensed" pitchFamily="2" charset="0"/>
              </a:rPr>
              <a:t>Nights at Freddy’s, </a:t>
            </a:r>
            <a:r>
              <a:rPr lang="en-US" dirty="0"/>
              <a:t>↓</a:t>
            </a:r>
            <a:r>
              <a:rPr lang="en-US" i="1" dirty="0" smtClean="0">
                <a:latin typeface="Garamond LT LightCondensed" pitchFamily="2" charset="0"/>
              </a:rPr>
              <a:t>The </a:t>
            </a:r>
            <a:r>
              <a:rPr lang="en-US" i="1" dirty="0" smtClean="0">
                <a:latin typeface="Garamond LT LightCondensed" pitchFamily="2" charset="0"/>
              </a:rPr>
              <a:t>Elder Scrolls V: </a:t>
            </a:r>
            <a:r>
              <a:rPr lang="en-US" i="1" dirty="0" err="1" smtClean="0">
                <a:latin typeface="Garamond LT LightCondensed" pitchFamily="2" charset="0"/>
              </a:rPr>
              <a:t>Skyrim</a:t>
            </a:r>
            <a:endParaRPr lang="en-US" i="1" dirty="0">
              <a:latin typeface="Garamond LT 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0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3117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aramond LT LightCondensed" pitchFamily="2" charset="0"/>
              </a:rPr>
              <a:t>The Contemporary Art Video Game</a:t>
            </a:r>
            <a:endParaRPr lang="en-US" dirty="0">
              <a:latin typeface="Garamond LT LightCondensed" pitchFamily="2" charset="0"/>
            </a:endParaRPr>
          </a:p>
        </p:txBody>
      </p:sp>
      <p:pic>
        <p:nvPicPr>
          <p:cNvPr id="7" name="Picture 4" descr="http://36.media.tumblr.com/12392c3062b163c5579938ac2c2fcf81/tumblr_nflym6p0wj1u4ww9o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1925"/>
            <a:ext cx="7848600" cy="35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3050"/>
            <a:ext cx="2033331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13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299</Words>
  <Application>Microsoft Office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Image</vt:lpstr>
      <vt:lpstr>The Contemporary Art Video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Contemporary Art Video Game</dc:title>
  <dc:creator>ADMIN</dc:creator>
  <cp:lastModifiedBy>EliteBook</cp:lastModifiedBy>
  <cp:revision>77</cp:revision>
  <dcterms:created xsi:type="dcterms:W3CDTF">2014-12-01T15:57:49Z</dcterms:created>
  <dcterms:modified xsi:type="dcterms:W3CDTF">2014-12-08T15:22:22Z</dcterms:modified>
</cp:coreProperties>
</file>