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3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AE08-841A-48E9-A9BC-73B39A19FE7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5FA6-1159-4C84-BE53-FB3E2D3A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" y="-301951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934200" y="6340719"/>
            <a:ext cx="25146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rporate A BQ" pitchFamily="2" charset="0"/>
              </a:rPr>
              <a:t>Nabil Mir</a:t>
            </a:r>
            <a:endParaRPr lang="en-US" sz="2000" dirty="0">
              <a:solidFill>
                <a:schemeClr val="bg1"/>
              </a:solidFill>
              <a:latin typeface="Corporate A B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762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0421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Interactive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1" y="534829"/>
            <a:ext cx="8663499" cy="655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0421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Installation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667000"/>
            <a:ext cx="7543800" cy="399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0421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Real Time Video Projection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///C:/Users/ADMIN/Documents/site2/id/diagram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4600"/>
            <a:ext cx="8832255" cy="417195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0421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Prizes and Rewards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6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49" y="2362200"/>
            <a:ext cx="675481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0421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Collaboration and Exchange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6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0421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How?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438400" cy="18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3382"/>
            <a:ext cx="2858898" cy="195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716">
            <a:off x="3530042" y="2571907"/>
            <a:ext cx="4210327" cy="16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65" y="3721438"/>
            <a:ext cx="5104535" cy="29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32" y="3962400"/>
            <a:ext cx="1752600" cy="5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reactivemusic.net/wp-content/uploads/2014/05/Screen-Shot-2014-05-17-at-3.06.44-A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506386" cy="18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4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0421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Why?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5867400" cy="5867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8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0421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porate A BQ" pitchFamily="2" charset="0"/>
              </a:rPr>
              <a:t>Next…</a:t>
            </a:r>
            <a:endParaRPr lang="en-US" sz="3600" dirty="0">
              <a:solidFill>
                <a:schemeClr val="bg1"/>
              </a:solidFill>
              <a:latin typeface="Corporate A BQ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52600"/>
            <a:ext cx="8803106" cy="49514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6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Anywhere</dc:title>
  <dc:creator>ADMIN</dc:creator>
  <cp:lastModifiedBy>ADMIN</cp:lastModifiedBy>
  <cp:revision>28</cp:revision>
  <dcterms:created xsi:type="dcterms:W3CDTF">2015-03-24T18:03:19Z</dcterms:created>
  <dcterms:modified xsi:type="dcterms:W3CDTF">2015-03-24T23:07:27Z</dcterms:modified>
</cp:coreProperties>
</file>